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db96a58b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db96a58b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db96a58bb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db96a58bb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db96a58bb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db96a58bb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db96a58bbb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db96a58bbb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db96a58bbb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db96a58bbb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db96a58bbb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db96a58bbb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db96a58bbb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db96a58bbb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db96a58bbb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db96a58bb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db96a58bb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db96a58bb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db96a58bb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db96a58bb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db96a58bbb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db96a58bbb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db96a58bb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db96a58bb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db96a58bbb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db96a58bbb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db96a58bb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db96a58bb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db96a58bbb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db96a58bb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db96a58bbb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db96a58bb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db96a58bbb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db96a58bbb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db96a58bb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db96a58bb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db96a58bb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db96a58bb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db96a58bb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db96a58bb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db96a58bb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db96a58bb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db96a58bb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db96a58bb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db96a58bb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db96a58bb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db96a58bb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db96a58bb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2085" y="58900"/>
            <a:ext cx="9316087" cy="50845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4490675" y="4347050"/>
            <a:ext cx="23484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Shravya Vorugallu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SV2630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3801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88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661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7275" y="0"/>
            <a:ext cx="947656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4000"/>
            <a:ext cx="9251695" cy="51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88"/>
            <a:ext cx="9143999" cy="5123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243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288"/>
            <a:ext cx="9143999" cy="5132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091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12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6549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7051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4000"/>
            <a:ext cx="920864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0253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/>
          <p:nvPr/>
        </p:nvSpPr>
        <p:spPr>
          <a:xfrm>
            <a:off x="126450" y="97175"/>
            <a:ext cx="89154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Citations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6" name="Google Shape;166;p35"/>
          <p:cNvSpPr txBox="1"/>
          <p:nvPr/>
        </p:nvSpPr>
        <p:spPr>
          <a:xfrm>
            <a:off x="168025" y="523200"/>
            <a:ext cx="8832300" cy="44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1. Nakamoto, S. (2008). Bitcoin: A peer-to-peer electronic cash system. https://bitcoin.org/bitcoin.pdf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2. Buterin, V. (2014). Ethereum: A Next-Generation Smart Contract and Decentralized Application Platform. https://ethereum.org/en/whitepaper/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3. Tapscott, D., &amp; Tapscott, A. (2016). Blockchain revolution: how the technology behind bitcoin is changing money, business, and the world. Penguin.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4. Swan, M. (2015). Blockchain: Blueprint for a New Economy. O'Reilly Media.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5. Grigg, I. (2005). Triple Entry Accounting. https://nakamotoinstitute.org/triple-entry-accounting/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6. Voatz. (n.d.). Secure Mobile Voting and Citizen Engagement Platform. https://voatz.com/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7. Democracy Earth. (n.d.). Sovereign. https://www.democracy.earth/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8. Follow My Vote. (n.d.). Follow My Vote. https://followmyvote.com/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9. Microsoft. (n.d.). ElectionGuard. https://www.microsoft.com/en-us/research/project/electionguard/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10. King, R. (2020). Blockchain Voting Systems: Challenges and Opportunities. Journal of Elections, Public Opinion &amp; Parties, 1-21. doi:10.1080/17457289.2020.1759203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11. Smith, J. (2018). The Future of Voting: Blockchain Voting.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https://www.magnachain.co/news/the-future-of-voting-blockchain-voting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6"/>
          <p:cNvSpPr txBox="1"/>
          <p:nvPr/>
        </p:nvSpPr>
        <p:spPr>
          <a:xfrm>
            <a:off x="126450" y="97175"/>
            <a:ext cx="89154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Citations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2" name="Google Shape;172;p36"/>
          <p:cNvSpPr txBox="1"/>
          <p:nvPr/>
        </p:nvSpPr>
        <p:spPr>
          <a:xfrm>
            <a:off x="168025" y="523200"/>
            <a:ext cx="8832300" cy="44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12. European Parliament. (2019). Using blockchain technology for e-voting. https://www.europarl.europa.eu/RegData/etudes/IDAN/2019/631060/IPOL_IDA(2019)631060_EN.pdf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13. World Economic Forum. (2018). Building Block(chain)s for a Better Planet. http://www3.weforum.org/docs/WEF_White_Paper_Blockchain_for_Sustainable_Development_2018.pdf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14. National Institute of Standards and Technology. (2020). Blockchain Technology Overview. https://csrc.nist.gov/publications/detail/white-paper/2020/10/15/blockchain-technology-overview/draft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15. American Bar Association. (2018). Blockchain Voting: Can Democracy be Hacked?. https://www.americanbar.org/groups/business_law/publications/committees/newsletters/201804/blockchain-voting-can-democracy-be-hacked/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16. United Nations Development Programme. (2020). Governance and the Blockchain: Putting Theory into Practice.https://www.undp.org/content/undp/en/home/librarypage/democratic-governance/Governance-and-the-Blockchain-Putting-Theory-into-Practice.html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17. World Bank. (2017). Digital Governance Review: Blockchain Technology in Governance. http://documents.worldbank.org/curated/en/979191513714062696/pdf/122138-WP-PUBLIC-WBG-Digital-Governance-Review-Blockchain-Technology-in-Governance-PUBLIC.pdf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2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22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4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71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09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53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19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